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12" autoAdjust="0"/>
  </p:normalViewPr>
  <p:slideViewPr>
    <p:cSldViewPr snapToGrid="0" showGuides="1">
      <p:cViewPr varScale="1">
        <p:scale>
          <a:sx n="74" d="100"/>
          <a:sy n="74" d="100"/>
        </p:scale>
        <p:origin x="3360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35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16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10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48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75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8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4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25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12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8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44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F40B6-1048-C848-8AE1-57AC48BED738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0F343D-2ABB-6F40-B3F0-FF29357EA9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4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74C9F5-2058-150B-04AF-67E178235495}"/>
              </a:ext>
            </a:extLst>
          </p:cNvPr>
          <p:cNvSpPr txBox="1"/>
          <p:nvPr/>
        </p:nvSpPr>
        <p:spPr>
          <a:xfrm>
            <a:off x="701357" y="956311"/>
            <a:ext cx="61569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SKILL FALL REVOLUTION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a peg</a:t>
            </a:r>
          </a:p>
          <a:p>
            <a:pPr algn="ctr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to change a peg on Skill Fall Revolution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F0D545-1D94-7492-1B00-400BE46967BD}"/>
              </a:ext>
            </a:extLst>
          </p:cNvPr>
          <p:cNvCxnSpPr>
            <a:cxnSpLocks/>
          </p:cNvCxnSpPr>
          <p:nvPr/>
        </p:nvCxnSpPr>
        <p:spPr>
          <a:xfrm>
            <a:off x="-126879" y="2118074"/>
            <a:ext cx="7940675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" name="Picture 4" descr="A toy display case with a large cake&#10;&#10;AI-generated content may be incorrect.">
            <a:extLst>
              <a:ext uri="{FF2B5EF4-FFF2-40B4-BE49-F238E27FC236}">
                <a16:creationId xmlns:a16="http://schemas.microsoft.com/office/drawing/2014/main" id="{915D909E-1A46-7400-7F1D-E29FE78F9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979" y="2370659"/>
            <a:ext cx="1403289" cy="1052466"/>
          </a:xfrm>
          <a:prstGeom prst="rect">
            <a:avLst/>
          </a:prstGeom>
        </p:spPr>
      </p:pic>
      <p:pic>
        <p:nvPicPr>
          <p:cNvPr id="8" name="Picture 7" descr="A finger pointing at a slot machine&#10;&#10;AI-generated content may be incorrect.">
            <a:extLst>
              <a:ext uri="{FF2B5EF4-FFF2-40B4-BE49-F238E27FC236}">
                <a16:creationId xmlns:a16="http://schemas.microsoft.com/office/drawing/2014/main" id="{8A9C42E5-E867-230D-6320-114D9F466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4975" y="3502832"/>
            <a:ext cx="1403288" cy="1052466"/>
          </a:xfrm>
          <a:prstGeom prst="rect">
            <a:avLst/>
          </a:prstGeom>
        </p:spPr>
      </p:pic>
      <p:pic>
        <p:nvPicPr>
          <p:cNvPr id="10" name="Picture 9" descr="A round object with a yellow light on it&#10;&#10;AI-generated content may be incorrect.">
            <a:extLst>
              <a:ext uri="{FF2B5EF4-FFF2-40B4-BE49-F238E27FC236}">
                <a16:creationId xmlns:a16="http://schemas.microsoft.com/office/drawing/2014/main" id="{AD4981D1-9B93-4DE2-AB26-19E18B136E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4975" y="4625919"/>
            <a:ext cx="1403287" cy="1086268"/>
          </a:xfrm>
          <a:prstGeom prst="rect">
            <a:avLst/>
          </a:prstGeom>
        </p:spPr>
      </p:pic>
      <p:pic>
        <p:nvPicPr>
          <p:cNvPr id="14" name="Picture 13" descr="A clear plastic plate with a cigarette on it&#10;&#10;AI-generated content may be incorrect.">
            <a:extLst>
              <a:ext uri="{FF2B5EF4-FFF2-40B4-BE49-F238E27FC236}">
                <a16:creationId xmlns:a16="http://schemas.microsoft.com/office/drawing/2014/main" id="{A3B91A32-E73E-2732-2293-7DFBBE5E46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974" y="5782808"/>
            <a:ext cx="1403288" cy="1052466"/>
          </a:xfrm>
          <a:prstGeom prst="rect">
            <a:avLst/>
          </a:prstGeom>
        </p:spPr>
      </p:pic>
      <p:pic>
        <p:nvPicPr>
          <p:cNvPr id="16" name="Picture 15" descr="A screwdriver on a glass surface&#10;&#10;AI-generated content may be incorrect.">
            <a:extLst>
              <a:ext uri="{FF2B5EF4-FFF2-40B4-BE49-F238E27FC236}">
                <a16:creationId xmlns:a16="http://schemas.microsoft.com/office/drawing/2014/main" id="{DB54C105-960B-76DA-0995-056333FEA8F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974" y="6905895"/>
            <a:ext cx="1403287" cy="1052466"/>
          </a:xfrm>
          <a:prstGeom prst="rect">
            <a:avLst/>
          </a:prstGeom>
        </p:spPr>
      </p:pic>
      <p:pic>
        <p:nvPicPr>
          <p:cNvPr id="18" name="Picture 17" descr="A pair of striped clips&#10;&#10;AI-generated content may be incorrect.">
            <a:extLst>
              <a:ext uri="{FF2B5EF4-FFF2-40B4-BE49-F238E27FC236}">
                <a16:creationId xmlns:a16="http://schemas.microsoft.com/office/drawing/2014/main" id="{2FA3F9A1-F8C3-3E81-9653-440687C36B4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1093" y="8296665"/>
            <a:ext cx="1871049" cy="1403287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9B0545A6-E649-29E5-FCF9-6DCB023C42D4}"/>
              </a:ext>
            </a:extLst>
          </p:cNvPr>
          <p:cNvSpPr/>
          <p:nvPr/>
        </p:nvSpPr>
        <p:spPr>
          <a:xfrm>
            <a:off x="1404938" y="5276850"/>
            <a:ext cx="152400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700665-F471-9A97-9D57-9BD4FEB2546F}"/>
              </a:ext>
            </a:extLst>
          </p:cNvPr>
          <p:cNvSpPr txBox="1"/>
          <p:nvPr/>
        </p:nvSpPr>
        <p:spPr>
          <a:xfrm>
            <a:off x="1819275" y="2348788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To change the pegs on Skill Fall, you need to remove the top wheel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0B7C7B-6B62-7FBA-4D99-E1F2A15652EE}"/>
              </a:ext>
            </a:extLst>
          </p:cNvPr>
          <p:cNvSpPr txBox="1"/>
          <p:nvPr/>
        </p:nvSpPr>
        <p:spPr>
          <a:xfrm>
            <a:off x="1819275" y="3435008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Press the wheel stop button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D66EF3-FE9A-A6EB-9365-94FA2CF15588}"/>
              </a:ext>
            </a:extLst>
          </p:cNvPr>
          <p:cNvSpPr txBox="1"/>
          <p:nvPr/>
        </p:nvSpPr>
        <p:spPr>
          <a:xfrm>
            <a:off x="1819275" y="4574996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Remove the 16 fixings around the top of the wheel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903205-5EE4-E105-974E-BAA0E7D1CFAB}"/>
              </a:ext>
            </a:extLst>
          </p:cNvPr>
          <p:cNvSpPr txBox="1"/>
          <p:nvPr/>
        </p:nvSpPr>
        <p:spPr>
          <a:xfrm>
            <a:off x="1819275" y="5782808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Place the wheel upside on a flat surface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2A1CA2-019E-FBCB-468F-7884AFDB577F}"/>
              </a:ext>
            </a:extLst>
          </p:cNvPr>
          <p:cNvSpPr txBox="1"/>
          <p:nvPr/>
        </p:nvSpPr>
        <p:spPr>
          <a:xfrm>
            <a:off x="1819275" y="6870146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To remove a peg, remove the 2 fixings with a size 0 Phillips.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B1DCAC-3971-91FF-9A10-2C236CEDF3D0}"/>
              </a:ext>
            </a:extLst>
          </p:cNvPr>
          <p:cNvSpPr txBox="1"/>
          <p:nvPr/>
        </p:nvSpPr>
        <p:spPr>
          <a:xfrm>
            <a:off x="1819275" y="8035248"/>
            <a:ext cx="5338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Install the new </a:t>
            </a:r>
            <a:r>
              <a:rPr lang="en-GB" sz="1400"/>
              <a:t>peg using </a:t>
            </a:r>
            <a:r>
              <a:rPr lang="en-GB" sz="1400" dirty="0"/>
              <a:t>the same 2 fixings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046B95-D252-DA1A-0091-9BC88D6E75F1}"/>
              </a:ext>
            </a:extLst>
          </p:cNvPr>
          <p:cNvSpPr txBox="1"/>
          <p:nvPr/>
        </p:nvSpPr>
        <p:spPr>
          <a:xfrm>
            <a:off x="1819275" y="9195169"/>
            <a:ext cx="5338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Pegs shown for reference</a:t>
            </a:r>
          </a:p>
          <a:p>
            <a:r>
              <a:rPr lang="en-GB" sz="1200" dirty="0"/>
              <a:t>Left:  9mm / 0.35" – Small Peg - fitted as standard on production </a:t>
            </a:r>
          </a:p>
          <a:p>
            <a:r>
              <a:rPr lang="en-GB" sz="1200" dirty="0"/>
              <a:t>Right: 5mm / 0.2" – Micro Peg - New optional peg</a:t>
            </a:r>
          </a:p>
        </p:txBody>
      </p:sp>
    </p:spTree>
    <p:extLst>
      <p:ext uri="{BB962C8B-B14F-4D97-AF65-F5344CB8AC3E}">
        <p14:creationId xmlns:p14="http://schemas.microsoft.com/office/powerpoint/2010/main" val="210449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2f00996-1199-4973-b02b-4058f0920067" xsi:nil="true"/>
    <lcf76f155ced4ddcb4097134ff3c332f xmlns="2cb4cc89-92b7-4cc2-b11c-c28394c7d53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86EF48B3097545AF335CD6E8FFEEBD" ma:contentTypeVersion="19" ma:contentTypeDescription="Create a new document." ma:contentTypeScope="" ma:versionID="0395dde0a175e18d83c3554dbb9705ac">
  <xsd:schema xmlns:xsd="http://www.w3.org/2001/XMLSchema" xmlns:xs="http://www.w3.org/2001/XMLSchema" xmlns:p="http://schemas.microsoft.com/office/2006/metadata/properties" xmlns:ns2="2cb4cc89-92b7-4cc2-b11c-c28394c7d532" xmlns:ns3="32f00996-1199-4973-b02b-4058f0920067" targetNamespace="http://schemas.microsoft.com/office/2006/metadata/properties" ma:root="true" ma:fieldsID="2f493cc96df133eb6bb6dfca059c8901" ns2:_="" ns3:_="">
    <xsd:import namespace="2cb4cc89-92b7-4cc2-b11c-c28394c7d532"/>
    <xsd:import namespace="32f00996-1199-4973-b02b-4058f09200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4cc89-92b7-4cc2-b11c-c28394c7d5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4b89c78-e377-4c97-9fe8-36c5915925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0996-1199-4973-b02b-4058f092006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a2c58d8-6aa9-45c5-a6bb-cf24e2e47773}" ma:internalName="TaxCatchAll" ma:showField="CatchAllData" ma:web="32f00996-1199-4973-b02b-4058f09200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A74949-FABC-46C0-A475-FB1C21C8E22B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2cb4cc89-92b7-4cc2-b11c-c28394c7d532"/>
    <ds:schemaRef ds:uri="32f00996-1199-4973-b02b-4058f0920067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38EBE0-C09B-46DB-A447-5437DBAB5E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4cc89-92b7-4cc2-b11c-c28394c7d532"/>
    <ds:schemaRef ds:uri="32f00996-1199-4973-b02b-4058f09200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B8E620-C699-467B-9F9A-FCA694505F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Ellen Pizzey (SAI)</dc:creator>
  <cp:lastModifiedBy>Angela Spinelle</cp:lastModifiedBy>
  <cp:revision>7</cp:revision>
  <dcterms:created xsi:type="dcterms:W3CDTF">2025-07-04T10:47:37Z</dcterms:created>
  <dcterms:modified xsi:type="dcterms:W3CDTF">2026-01-28T14:29:46Z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0x010100B486EF48B3097545AF335CD6E8FFEEBD</vt:lpwstr>
  </property>
</Properties>
</file>